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7" r:id="rId4"/>
    <p:sldId id="263" r:id="rId5"/>
    <p:sldId id="258" r:id="rId6"/>
  </p:sldIdLst>
  <p:sldSz cx="18288000" cy="10287000"/>
  <p:notesSz cx="6858000" cy="9144000"/>
  <p:embeddedFontLst>
    <p:embeddedFont>
      <p:font typeface="Source Han Sans KR" panose="020B0600000101010101" charset="-127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Arita Dotum Semi-Bold" panose="020B0600000101010101" charset="-127"/>
      <p:regular r:id="rId12"/>
    </p:embeddedFont>
    <p:embeddedFont>
      <p:font typeface="TDTD순고딕 Bold" panose="020B0600000101010101" charset="-127"/>
      <p:regular r:id="rId13"/>
    </p:embeddedFont>
    <p:embeddedFont>
      <p:font typeface="TDTD순고딕" panose="020B0600000101010101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94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9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3232" y="8207458"/>
            <a:ext cx="183512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19356" y="9079230"/>
            <a:ext cx="188055" cy="318064"/>
          </a:xfrm>
          <a:custGeom>
            <a:avLst/>
            <a:gdLst/>
            <a:ahLst/>
            <a:cxnLst/>
            <a:rect l="l" t="t" r="r" b="b"/>
            <a:pathLst>
              <a:path w="188055" h="318064">
                <a:moveTo>
                  <a:pt x="0" y="0"/>
                </a:moveTo>
                <a:lnTo>
                  <a:pt x="188055" y="0"/>
                </a:lnTo>
                <a:lnTo>
                  <a:pt x="188055" y="318064"/>
                </a:lnTo>
                <a:lnTo>
                  <a:pt x="0" y="318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23464" y="9156381"/>
            <a:ext cx="281822" cy="201151"/>
          </a:xfrm>
          <a:custGeom>
            <a:avLst/>
            <a:gdLst/>
            <a:ahLst/>
            <a:cxnLst/>
            <a:rect l="l" t="t" r="r" b="b"/>
            <a:pathLst>
              <a:path w="281822" h="201151">
                <a:moveTo>
                  <a:pt x="0" y="0"/>
                </a:moveTo>
                <a:lnTo>
                  <a:pt x="281822" y="0"/>
                </a:lnTo>
                <a:lnTo>
                  <a:pt x="281822" y="201151"/>
                </a:lnTo>
                <a:lnTo>
                  <a:pt x="0" y="2011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9252" y="2983843"/>
            <a:ext cx="4001340" cy="400132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30321" b="-3032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1188543" y="9094984"/>
            <a:ext cx="750248" cy="342386"/>
          </a:xfrm>
          <a:custGeom>
            <a:avLst/>
            <a:gdLst/>
            <a:ahLst/>
            <a:cxnLst/>
            <a:rect l="l" t="t" r="r" b="b"/>
            <a:pathLst>
              <a:path w="750248" h="342386">
                <a:moveTo>
                  <a:pt x="0" y="0"/>
                </a:moveTo>
                <a:lnTo>
                  <a:pt x="750247" y="0"/>
                </a:lnTo>
                <a:lnTo>
                  <a:pt x="750247" y="342386"/>
                </a:lnTo>
                <a:lnTo>
                  <a:pt x="0" y="342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97580" y="581865"/>
            <a:ext cx="8851768" cy="130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</a:pPr>
            <a:r>
              <a:rPr lang="en-US" sz="7200" b="1" spc="54" dirty="0" err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포트폴리오</a:t>
            </a:r>
            <a:endParaRPr lang="en-US" sz="7200" b="1" spc="54" dirty="0">
              <a:solidFill>
                <a:srgbClr val="1C3027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25123" y="9022080"/>
            <a:ext cx="311079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168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010-4816-2033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76115" y="9022080"/>
            <a:ext cx="442660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168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jundoosu01@gmail.com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159335" y="3458516"/>
            <a:ext cx="10339237" cy="811986"/>
            <a:chOff x="0" y="0"/>
            <a:chExt cx="13785649" cy="108264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13785649" cy="606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7"/>
                </a:lnSpc>
              </a:pPr>
              <a:r>
                <a:rPr lang="en-US" sz="2908" b="1" spc="29" dirty="0" err="1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안정적인</a:t>
              </a:r>
              <a:r>
                <a:rPr lang="en-US" sz="2908" b="1" spc="29" dirty="0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908" b="1" spc="29" dirty="0" err="1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서비스를</a:t>
              </a:r>
              <a:r>
                <a:rPr lang="en-US" sz="2908" b="1" spc="29" dirty="0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908" b="1" spc="29" dirty="0" err="1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운영하고자</a:t>
              </a:r>
              <a:r>
                <a:rPr lang="en-US" sz="2908" b="1" spc="29" dirty="0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908" b="1" spc="29" dirty="0" err="1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고민하고</a:t>
              </a:r>
              <a:r>
                <a:rPr lang="en-US" sz="2908" b="1" spc="29" dirty="0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908" b="1" spc="29" dirty="0" err="1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기여하는</a:t>
              </a:r>
              <a:r>
                <a:rPr lang="en-US" sz="2908" b="1" spc="29" dirty="0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908" b="1" spc="29" dirty="0" err="1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개발자</a:t>
              </a:r>
              <a:r>
                <a:rPr lang="en-US" sz="2908" b="1" spc="29" dirty="0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908" b="1" spc="29" dirty="0" err="1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입니다</a:t>
              </a:r>
              <a:r>
                <a:rPr lang="en-US" sz="2908" b="1" spc="29" dirty="0">
                  <a:solidFill>
                    <a:srgbClr val="1C3027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01651"/>
              <a:ext cx="13785649" cy="280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778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576853" y="9022080"/>
            <a:ext cx="552227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168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https://github/com/CaptainNeo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59335" y="4443616"/>
            <a:ext cx="10522385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군 시절 </a:t>
            </a:r>
            <a:r>
              <a:rPr lang="en-US" altLang="ko-KR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FTA </a:t>
            </a:r>
            <a:r>
              <a:rPr lang="ko-KR" alt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훈련 시 전략시뮬레이션 웹 프로그램에 매료되어 군 전역 후 </a:t>
            </a:r>
            <a:endParaRPr lang="en-US" altLang="ko-KR" sz="2000" b="1" dirty="0" smtClean="0">
              <a:solidFill>
                <a:srgbClr val="000000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2800"/>
              </a:lnSpc>
            </a:pPr>
            <a:r>
              <a:rPr lang="en-US" altLang="ko-KR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SI, SM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웹시스템</a:t>
            </a:r>
            <a:r>
              <a:rPr lang="ko-KR" alt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개발을 경험하며 최근 </a:t>
            </a:r>
            <a:r>
              <a:rPr lang="en-US" sz="2000" b="1" dirty="0" err="1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사내</a:t>
            </a:r>
            <a:r>
              <a:rPr 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클라우드</a:t>
            </a:r>
            <a:r>
              <a:rPr 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Saas</a:t>
            </a:r>
            <a:r>
              <a:rPr 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, on-Promise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서비스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개발을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시작으로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클라우드</a:t>
            </a:r>
            <a:r>
              <a:rPr lang="ko-KR" alt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유저 </a:t>
            </a:r>
            <a:r>
              <a:rPr 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3천명 </a:t>
            </a:r>
            <a:r>
              <a:rPr lang="ko-KR" alt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넘는 유저에게</a:t>
            </a:r>
            <a:r>
              <a:rPr 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웹서비스를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제공하였</a:t>
            </a:r>
            <a:r>
              <a:rPr lang="ko-KR" alt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습니다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.</a:t>
            </a:r>
          </a:p>
          <a:p>
            <a:pPr algn="l">
              <a:lnSpc>
                <a:spcPts val="2800"/>
              </a:lnSpc>
            </a:pPr>
            <a:r>
              <a:rPr lang="en-US" sz="2000" b="1" dirty="0" err="1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최신</a:t>
            </a:r>
            <a:r>
              <a:rPr 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트랜드의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기술들에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대한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거부감이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없으며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보다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좋고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안정적인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시스템을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만들고자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고민하고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회사에 </a:t>
            </a:r>
            <a:r>
              <a:rPr lang="en-US" sz="2000" b="1" dirty="0" err="1" smtClean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기여하였습니다</a:t>
            </a:r>
            <a:r>
              <a:rPr lang="en-US" sz="2000" b="1" dirty="0">
                <a:solidFill>
                  <a:srgbClr val="000000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.  </a:t>
            </a:r>
          </a:p>
        </p:txBody>
      </p:sp>
      <p:sp>
        <p:nvSpPr>
          <p:cNvPr id="18" name="TextBox 10"/>
          <p:cNvSpPr txBox="1"/>
          <p:nvPr/>
        </p:nvSpPr>
        <p:spPr>
          <a:xfrm>
            <a:off x="2286000" y="7219712"/>
            <a:ext cx="164998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03"/>
              </a:lnSpc>
            </a:pPr>
            <a:r>
              <a:rPr lang="en-US" sz="1903" u="none" dirty="0" err="1" smtClean="0">
                <a:solidFill>
                  <a:srgbClr val="1C302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지원자</a:t>
            </a:r>
            <a:r>
              <a:rPr lang="en-US" sz="1903" u="none" dirty="0" err="1">
                <a:solidFill>
                  <a:srgbClr val="1C302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_전두수</a:t>
            </a:r>
            <a:endParaRPr lang="en-US" sz="1903" u="none" dirty="0">
              <a:solidFill>
                <a:srgbClr val="1C302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0431" y="400050"/>
            <a:ext cx="16230600" cy="111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5400" b="1" spc="80" dirty="0" smtClean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Root HR</a:t>
            </a:r>
            <a:endParaRPr lang="en-US" sz="5400" b="1" spc="80" dirty="0">
              <a:solidFill>
                <a:srgbClr val="1C3027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24348" y="1844370"/>
            <a:ext cx="336492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27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2020.11 ~ 2024.10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1379" y="2414465"/>
            <a:ext cx="7581452" cy="8553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All-in-One HR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클라우드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인사시스템 구축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최초 </a:t>
            </a: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아키텍처</a:t>
            </a:r>
            <a:r>
              <a:rPr lang="en-US" altLang="ko-KR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(MSA) </a:t>
            </a: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설계 구축부터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시작하여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클라우드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인사시스템</a:t>
            </a:r>
            <a:r>
              <a:rPr lang="en-US" altLang="ko-KR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(Full-stack)</a:t>
            </a: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을 설계 및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개발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- </a:t>
            </a: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조직</a:t>
            </a:r>
            <a:r>
              <a:rPr lang="en-US" altLang="ko-KR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평가</a:t>
            </a:r>
            <a:r>
              <a:rPr lang="en-US" altLang="ko-KR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근태</a:t>
            </a:r>
            <a:r>
              <a:rPr lang="en-US" altLang="ko-KR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퇴직금 등 </a:t>
            </a:r>
            <a:r>
              <a:rPr lang="en-US" altLang="ko-KR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PL</a:t>
            </a: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역할과 동시에 개발업무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진행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삼성바이오로직스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인사 평가 시스템 구축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endParaRPr lang="en-US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MVVM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패턴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프론트프레임워크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en-US" altLang="ko-KR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jsviews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공통  및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API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호출 공통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Fetch 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구축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&lt;SAP&gt;</a:t>
            </a:r>
          </a:p>
          <a:p>
            <a:pPr>
              <a:lnSpc>
                <a:spcPts val="2940"/>
              </a:lnSpc>
            </a:pPr>
            <a:endParaRPr lang="en-US" altLang="ko-KR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인사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평가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근태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급여 통계 및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대시보드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설계 및 개발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2940"/>
              </a:lnSpc>
            </a:pPr>
            <a:endParaRPr lang="en-US" altLang="ko-KR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퇴직금 원천징수 영수증 등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CROWNIX Report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활용 공통 개발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2940"/>
              </a:lnSpc>
            </a:pPr>
            <a:endParaRPr lang="en-US" altLang="ko-KR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공공데이터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API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연계 및 템플릿 구축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</a:p>
          <a:p>
            <a:pPr>
              <a:lnSpc>
                <a:spcPts val="2940"/>
              </a:lnSpc>
            </a:pP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XSS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공격 방어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공통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Exception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처리를 통해 메시지 공통 템플릿 처리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2940"/>
              </a:lnSpc>
            </a:pPr>
            <a:endParaRPr lang="en-US" altLang="ko-KR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각 모듈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애플리케이션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 API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호출 정의 및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호출부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구현 등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endParaRPr lang="en-US" altLang="ko-KR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2024 K-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디지털 브랜드 대상 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en-US" altLang="ko-KR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- https://www.etnews.com/20240524000010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endParaRPr lang="en-US" sz="21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endParaRPr lang="en-US" sz="21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3"/>
          <a:stretch/>
        </p:blipFill>
        <p:spPr>
          <a:xfrm>
            <a:off x="8302831" y="650486"/>
            <a:ext cx="4405676" cy="3427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625027"/>
            <a:ext cx="5410200" cy="34514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31" y="4260401"/>
            <a:ext cx="4334315" cy="29710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507" y="4260401"/>
            <a:ext cx="5534358" cy="29269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30" y="7325524"/>
            <a:ext cx="4574969" cy="2911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568" y="7187372"/>
            <a:ext cx="5266297" cy="30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0431" y="400050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5400" b="1" spc="80" dirty="0" smtClean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KT </a:t>
            </a:r>
            <a:r>
              <a:rPr lang="ko-KR" altLang="en-US" sz="5400" b="1" spc="80" dirty="0" err="1" smtClean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마이페이지</a:t>
            </a:r>
            <a:r>
              <a:rPr lang="en-US" altLang="ko-KR" sz="5400" b="1" spc="80" dirty="0" smtClean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, Shop</a:t>
            </a:r>
            <a:endParaRPr lang="en-US" sz="5400" b="1" spc="80" dirty="0">
              <a:solidFill>
                <a:srgbClr val="1C3027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24348" y="1844370"/>
            <a:ext cx="336492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27" dirty="0" smtClean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2019.07 </a:t>
            </a:r>
            <a:r>
              <a:rPr lang="en-US" sz="2799" b="1" spc="27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~ </a:t>
            </a:r>
            <a:r>
              <a:rPr lang="en-US" sz="2799" b="1" spc="27" dirty="0" smtClean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2020.10</a:t>
            </a:r>
            <a:endParaRPr lang="en-US" sz="2799" b="1" spc="27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4348" y="2536034"/>
            <a:ext cx="7581452" cy="7066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NCN KCP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결제시스템 복합과세 연동 개발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-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복합과세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액새서리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상품 등록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출시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5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핫딜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개발 및 운영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endParaRPr lang="en-US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S20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단말기 보험상품 가입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해지</a:t>
            </a:r>
            <a:r>
              <a:rPr lang="en-US" altLang="ko-KR" sz="1400" spc="102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서비스 개발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가족마케팅 추진을 위한 통합플랫폼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홈코노미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개발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-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가족쿠폰 조회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선물 연동 서비스 개발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endParaRPr lang="en-US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우정사업부 요금상세 내역 개발 및 배치 데이터 적재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크론탭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개발</a:t>
            </a:r>
            <a:endParaRPr lang="en-US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endParaRPr lang="en-US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구글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어도비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뷰페이지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클릭 이벤트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사용제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빅데이터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적재 개발</a:t>
            </a:r>
            <a:endParaRPr lang="en-US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페이코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결제 연동 시스템 개발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카카오페이 결제 서비스 개발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즉시납부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대신납부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해지납부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등</a:t>
            </a:r>
            <a:endParaRPr lang="en-US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endParaRPr lang="en-US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KT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마이페이지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KT Shop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기능 개선 및 기능 추가 개발 업무 진행</a:t>
            </a:r>
            <a:endParaRPr lang="en-US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8" y="5906899"/>
            <a:ext cx="4608513" cy="42677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236" y="674337"/>
            <a:ext cx="4645025" cy="500256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86" y="674336"/>
            <a:ext cx="4645025" cy="50025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7987" y="5906899"/>
            <a:ext cx="4645025" cy="4267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0431" y="400050"/>
            <a:ext cx="16230600" cy="111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ko-KR" altLang="en-US" sz="5400" b="1" spc="80" dirty="0" smtClean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공공기관 프로젝트</a:t>
            </a:r>
            <a:endParaRPr lang="en-US" sz="5400" b="1" spc="80" dirty="0">
              <a:solidFill>
                <a:srgbClr val="1C3027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24348" y="1844370"/>
            <a:ext cx="336492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27" dirty="0" smtClean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2014.09 </a:t>
            </a:r>
            <a:r>
              <a:rPr lang="en-US" sz="2799" b="1" spc="27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~ </a:t>
            </a:r>
            <a:r>
              <a:rPr lang="en-US" sz="2799" b="1" spc="27" dirty="0" smtClean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2017.09</a:t>
            </a:r>
            <a:endParaRPr lang="en-US" sz="2799" b="1" spc="27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4348" y="2552700"/>
            <a:ext cx="7581452" cy="6694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국가기준점 데이터 활용 택배 빠른 길 찾기 시스템 개발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다익스트라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알고르짐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활용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</a:p>
          <a:p>
            <a:pPr algn="l">
              <a:lnSpc>
                <a:spcPts val="2940"/>
              </a:lnSpc>
            </a:pP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웹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크롤링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후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도로명주소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등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국가기준점 측량 정확도 데이터 검증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-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커스텀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엑셀 다운로드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/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업로드 개발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endParaRPr lang="en-US" altLang="ko-KR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국가중점 개방 데이터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현재 공공데이터 포털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개방체계 검증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r>
              <a:rPr lang="en-US" altLang="ko-KR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-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정확성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유효성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타당성 검증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빅데이터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</a:p>
          <a:p>
            <a:pPr algn="l">
              <a:lnSpc>
                <a:spcPts val="2940"/>
              </a:lnSpc>
            </a:pP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각 관공서의 공공데이터 분야에서 문제점 도출 개선사항 산출물 작성 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endParaRPr lang="en-US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한국토지정보 시스템 개발 </a:t>
            </a:r>
            <a:endParaRPr lang="en-US" altLang="ko-KR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-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공통코드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공통 컴포넌트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ajax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호출 등 개발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r>
              <a:rPr 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- </a:t>
            </a:r>
            <a:r>
              <a:rPr 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egovFramework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환경 구축 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r>
              <a:rPr 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-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문자전송 시스템 구축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크론탭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사용하여 주기적 문자 전송 포함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</a:p>
          <a:p>
            <a:pPr algn="l">
              <a:lnSpc>
                <a:spcPts val="2940"/>
              </a:lnSpc>
            </a:pPr>
            <a:r>
              <a:rPr 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- OZ Report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레거시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템플릿 화면으로 전환 개발 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-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각종 게시판 생성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en-US" altLang="ko-KR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jqGrid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  <a:endParaRPr lang="en-US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940"/>
              </a:lnSpc>
            </a:pPr>
            <a:r>
              <a:rPr lang="ko-KR" alt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●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일사편리 부동산 행정정보 시스템 개발 </a:t>
            </a:r>
            <a:endParaRPr lang="en-US" altLang="ko-KR" sz="1400" spc="102" dirty="0" smtClean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- Apache </a:t>
            </a:r>
            <a:r>
              <a:rPr 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cxf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활용 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soap xml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통신 및 </a:t>
            </a:r>
            <a:r>
              <a:rPr lang="ko-KR" altLang="en-US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파싱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데이터 적재 </a:t>
            </a:r>
            <a:endParaRPr lang="en-US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940"/>
              </a:lnSpc>
            </a:pPr>
            <a:r>
              <a:rPr lang="en-US" sz="1400" spc="102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-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연계 관리 페이지 개발 및 </a:t>
            </a:r>
            <a:r>
              <a:rPr lang="en-US" altLang="ko-KR" sz="1400" spc="102" dirty="0" err="1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api</a:t>
            </a:r>
            <a:r>
              <a:rPr lang="en-US" altLang="ko-KR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key </a:t>
            </a:r>
            <a:r>
              <a:rPr lang="ko-KR" altLang="en-US" sz="1400" spc="102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생성</a:t>
            </a:r>
            <a:endParaRPr lang="en-US" sz="1400" spc="102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800100"/>
            <a:ext cx="9525000" cy="4114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5143500"/>
            <a:ext cx="9563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</p:sp>
      <p:sp>
        <p:nvSpPr>
          <p:cNvPr id="3" name="Freeform 3"/>
          <p:cNvSpPr/>
          <p:nvPr/>
        </p:nvSpPr>
        <p:spPr>
          <a:xfrm rot="9774928">
            <a:off x="9769183" y="1902352"/>
            <a:ext cx="6998882" cy="6998882"/>
          </a:xfrm>
          <a:custGeom>
            <a:avLst/>
            <a:gdLst/>
            <a:ahLst/>
            <a:cxnLst/>
            <a:rect l="l" t="t" r="r" b="b"/>
            <a:pathLst>
              <a:path w="6998882" h="6998882">
                <a:moveTo>
                  <a:pt x="0" y="0"/>
                </a:moveTo>
                <a:lnTo>
                  <a:pt x="6998882" y="0"/>
                </a:lnTo>
                <a:lnTo>
                  <a:pt x="6998882" y="6998881"/>
                </a:lnTo>
                <a:lnTo>
                  <a:pt x="0" y="6998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37648" y="2307218"/>
            <a:ext cx="6261951" cy="5461813"/>
          </a:xfrm>
          <a:custGeom>
            <a:avLst/>
            <a:gdLst/>
            <a:ahLst/>
            <a:cxnLst/>
            <a:rect l="l" t="t" r="r" b="b"/>
            <a:pathLst>
              <a:path w="6261951" h="5461813">
                <a:moveTo>
                  <a:pt x="0" y="0"/>
                </a:moveTo>
                <a:lnTo>
                  <a:pt x="6261951" y="0"/>
                </a:lnTo>
                <a:lnTo>
                  <a:pt x="6261951" y="5461813"/>
                </a:lnTo>
                <a:lnTo>
                  <a:pt x="0" y="5461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9"/>
          <p:cNvSpPr txBox="1"/>
          <p:nvPr/>
        </p:nvSpPr>
        <p:spPr>
          <a:xfrm>
            <a:off x="1905000" y="4000500"/>
            <a:ext cx="8851768" cy="130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</a:pPr>
            <a:r>
              <a:rPr lang="ko-KR" altLang="en-US" sz="9000" b="1" spc="54" dirty="0" smtClean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감사합니다</a:t>
            </a:r>
            <a:r>
              <a:rPr lang="en-US" altLang="ko-KR" sz="9000" b="1" spc="54" dirty="0" smtClean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.</a:t>
            </a:r>
            <a:endParaRPr lang="en-US" sz="9000" b="1" spc="54" dirty="0">
              <a:solidFill>
                <a:srgbClr val="1C3027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479</Words>
  <Application>Microsoft Office PowerPoint</Application>
  <PresentationFormat>사용자 지정</PresentationFormat>
  <Paragraphs>74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Source Han Sans KR</vt:lpstr>
      <vt:lpstr>Calibri</vt:lpstr>
      <vt:lpstr>Arita Dotum Semi-Bold</vt:lpstr>
      <vt:lpstr>TDTD순고딕 Bold</vt:lpstr>
      <vt:lpstr>Arial</vt:lpstr>
      <vt:lpstr>TDTD순고딕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Microsoft 계정</cp:lastModifiedBy>
  <cp:revision>42</cp:revision>
  <dcterms:created xsi:type="dcterms:W3CDTF">2006-08-16T00:00:00Z</dcterms:created>
  <dcterms:modified xsi:type="dcterms:W3CDTF">2025-01-16T04:38:53Z</dcterms:modified>
  <dc:identifier>DAGcKyXlJQQ</dc:identifier>
</cp:coreProperties>
</file>